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57" r:id="rId4"/>
    <p:sldId id="335" r:id="rId5"/>
    <p:sldId id="258" r:id="rId6"/>
    <p:sldId id="336" r:id="rId7"/>
    <p:sldId id="259" r:id="rId8"/>
    <p:sldId id="267" r:id="rId9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h/QharrI76/shrbZhNjJ7rx0Lm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36"/>
    <p:restoredTop sz="83662"/>
  </p:normalViewPr>
  <p:slideViewPr>
    <p:cSldViewPr snapToGrid="0" snapToObjects="1">
      <p:cViewPr varScale="1">
        <p:scale>
          <a:sx n="102" d="100"/>
          <a:sy n="102" d="100"/>
        </p:scale>
        <p:origin x="2192" y="184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9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354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2156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Ask about </a:t>
            </a:r>
            <a:r>
              <a:rPr lang="en-US"/>
              <a:t>office hours</a:t>
            </a:r>
            <a:endParaRPr dirty="0"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4072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98A5B9-6C71-4FB0-4A9D-CE33E18E96F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F4DE9AD6-455D-F498-8831-55ED2697547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EF0AAB1D-0FA2-1DE4-44C8-3175CA6508A9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A2A52389-D85E-B37B-B7A2-380B18FBE199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0FDC5505-2228-438F-4BE4-343CCECFD424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67DBAAE-7782-FAE0-FCD6-98080C557175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76A88036-8322-E5D7-0F3F-2C90020848AF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6FA4C4D4-69A8-0042-1820-8E1085E7B20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Midterm &amp;</a:t>
            </a:r>
            <a:br>
              <a:rPr lang="en-US" b="0" dirty="0"/>
            </a:br>
            <a:r>
              <a:rPr lang="en-US" b="0" dirty="0"/>
              <a:t>Exam Reflection</a:t>
            </a: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29461"/>
            <a:ext cx="7772400" cy="129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CSE 390B Midterm, Midterm Debrief and Discussion</a:t>
            </a:r>
            <a:endParaRPr sz="1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Technical Details for Midterm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You may specify Boolean operations using symbols or words</a:t>
            </a:r>
          </a:p>
          <a:p>
            <a:pPr marL="640080" lvl="1" indent="-283464"/>
            <a:r>
              <a:rPr lang="en-US" dirty="0"/>
              <a:t>E.g., for the And gate, you may use the symbol &amp; or “And”</a:t>
            </a:r>
          </a:p>
          <a:p>
            <a:pPr marL="640080" lvl="1" indent="-283464"/>
            <a:r>
              <a:rPr lang="en-US" dirty="0"/>
              <a:t>^ is the symbol for XOR</a:t>
            </a:r>
          </a:p>
          <a:p>
            <a:pPr marL="640080" lvl="1" indent="-283464"/>
            <a:r>
              <a:rPr lang="en-US" dirty="0"/>
              <a:t>If you use different symbols, explicitly specify what they mean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When using a Mux or </a:t>
            </a:r>
            <a:r>
              <a:rPr lang="en-US" dirty="0" err="1"/>
              <a:t>DMux</a:t>
            </a:r>
            <a:r>
              <a:rPr lang="en-US" dirty="0"/>
              <a:t> gate, explicitly show or describe the select bits that the inputs are connected to</a:t>
            </a:r>
          </a:p>
          <a:p>
            <a:pPr marL="640080" lvl="1" indent="-283464"/>
            <a:r>
              <a:rPr lang="en-US" dirty="0"/>
              <a:t>E.g., the a input of the Mux is connected to the select bit of 0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We will show any additional clarifications on the board</a:t>
            </a:r>
          </a:p>
          <a:p>
            <a:pPr marL="640080" lvl="1" indent="-283464"/>
            <a:endParaRPr lang="en-US" dirty="0"/>
          </a:p>
          <a:p>
            <a:pPr marL="640080" lvl="1" indent="-283464"/>
            <a:endParaRPr lang="en-US"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7443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Instructions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exam is closed-note, closed-software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 may only use the midterm reference sheet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have 60 minutes to complete the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give you a 30-minute, 10-minute, and 5-minute warning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a question, please raise your hand and the course staff will get to you shortly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When you are finished, please hand your exam to the course staff</a:t>
            </a:r>
            <a:endParaRPr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exam will end at: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Midterm clarifications: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090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Congrats! You did it!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48" name="Google Shape;4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70694" y="2156451"/>
            <a:ext cx="3778629" cy="3063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Reflections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Exams are not an objective measure of your learning or abilities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are one type of evaluation and favor certain learning styles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reflect priorities of instructor and are one view of material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Performance on an exam doesn’t determine your capability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Our goal is to help you improve your skills related to preparing, taking, and reflecting on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may submit midterm corrections in Project 7 and earn back up to 50% of the points you lost</a:t>
            </a:r>
            <a:endParaRPr dirty="0"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533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Debrief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Discuss the following reflection questions in groups:</a:t>
            </a:r>
          </a:p>
          <a:p>
            <a:pPr marL="0" indent="0">
              <a:buNone/>
            </a:pPr>
            <a:endParaRPr lang="en-US" dirty="0"/>
          </a:p>
          <a:p>
            <a:pPr marL="347472" indent="-347472"/>
            <a:r>
              <a:rPr lang="en-US" dirty="0"/>
              <a:t>How did the midterm go? Were you able to apply the metacognitive strategies you’ve learned to this exam?</a:t>
            </a:r>
          </a:p>
          <a:p>
            <a:pPr marL="0" indent="0">
              <a:buNone/>
            </a:pPr>
            <a:endParaRPr lang="en-US" dirty="0"/>
          </a:p>
          <a:p>
            <a:pPr marL="347472" indent="-347472"/>
            <a:r>
              <a:rPr lang="en-US" dirty="0"/>
              <a:t>How did you prepare for this midterm? What aspects of your preparation were most effective for the midterm?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test-taking strategies did you utilize during the exam? Which ones were most helpful for the midterm?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12 Reminders</a:t>
            </a:r>
            <a:endParaRPr dirty="0"/>
          </a:p>
        </p:txBody>
      </p:sp>
      <p:sp>
        <p:nvSpPr>
          <p:cNvPr id="137" name="Google Shape;137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Up next in CSE 390B: The Assembler and Compiler!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Project 6: Mock Exam Problem &amp; Building a Computer due next Thursday (5/11) at 11:59pm</a:t>
            </a:r>
          </a:p>
        </p:txBody>
      </p:sp>
      <p:sp>
        <p:nvSpPr>
          <p:cNvPr id="138" name="Google Shape;138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395</Words>
  <Application>Microsoft Macintosh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Noto Sans Symbols</vt:lpstr>
      <vt:lpstr>Arial</vt:lpstr>
      <vt:lpstr>Arial Narrow</vt:lpstr>
      <vt:lpstr>Calibri</vt:lpstr>
      <vt:lpstr>Times New Roman</vt:lpstr>
      <vt:lpstr>UWTheme-333-Sp18</vt:lpstr>
      <vt:lpstr>Midterm &amp; Exam Reflection</vt:lpstr>
      <vt:lpstr>Technical Details for Midterm</vt:lpstr>
      <vt:lpstr>CSE 390B Midterm Instructions</vt:lpstr>
      <vt:lpstr>CSE 390B Midterm</vt:lpstr>
      <vt:lpstr>Congrats! You did it!</vt:lpstr>
      <vt:lpstr>Midterm Reflections</vt:lpstr>
      <vt:lpstr>CSE 390B Midterm Debrief</vt:lpstr>
      <vt:lpstr>Post-Lecture 12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</dc:title>
  <dc:creator>Aaron Johnston</dc:creator>
  <cp:lastModifiedBy>Eric Fan</cp:lastModifiedBy>
  <cp:revision>59</cp:revision>
  <dcterms:created xsi:type="dcterms:W3CDTF">2018-03-28T08:00:24Z</dcterms:created>
  <dcterms:modified xsi:type="dcterms:W3CDTF">2023-05-04T21:12:14Z</dcterms:modified>
</cp:coreProperties>
</file>